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Montserrat" panose="00000500000000000000" pitchFamily="2" charset="0"/>
      <p:regular r:id="rId10"/>
    </p:embeddedFont>
    <p:embeddedFont>
      <p:font typeface="Montserrat Bold" panose="00000800000000000000" charset="0"/>
      <p:regular r:id="rId11"/>
    </p:embeddedFont>
    <p:embeddedFont>
      <p:font typeface="Montserrat Medium" panose="00000600000000000000" pitchFamily="2" charset="0"/>
      <p:regular r:id="rId12"/>
      <p:italic r:id="rId13"/>
    </p:embeddedFont>
    <p:embeddedFont>
      <p:font typeface="Montserrat Semi-Bold" panose="020B0604020202020204" charset="0"/>
      <p:regular r:id="rId14"/>
    </p:embeddedFont>
    <p:embeddedFont>
      <p:font typeface="Montserrat Ultra-Bold" panose="020B0604020202020204" charset="0"/>
      <p:regular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Bold" panose="000008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43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svg"/><Relationship Id="rId7" Type="http://schemas.openxmlformats.org/officeDocument/2006/relationships/image" Target="../media/image1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60765" y="-727627"/>
            <a:ext cx="9802511" cy="11742254"/>
            <a:chOff x="0" y="0"/>
            <a:chExt cx="67853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8531" cy="812800"/>
            </a:xfrm>
            <a:custGeom>
              <a:avLst/>
              <a:gdLst/>
              <a:ahLst/>
              <a:cxnLst/>
              <a:rect l="l" t="t" r="r" b="b"/>
              <a:pathLst>
                <a:path w="678531" h="812800">
                  <a:moveTo>
                    <a:pt x="339265" y="0"/>
                  </a:moveTo>
                  <a:cubicBezTo>
                    <a:pt x="151894" y="0"/>
                    <a:pt x="0" y="181951"/>
                    <a:pt x="0" y="406400"/>
                  </a:cubicBezTo>
                  <a:cubicBezTo>
                    <a:pt x="0" y="630849"/>
                    <a:pt x="151894" y="812800"/>
                    <a:pt x="339265" y="812800"/>
                  </a:cubicBezTo>
                  <a:cubicBezTo>
                    <a:pt x="526637" y="812800"/>
                    <a:pt x="678531" y="630849"/>
                    <a:pt x="678531" y="406400"/>
                  </a:cubicBezTo>
                  <a:cubicBezTo>
                    <a:pt x="678531" y="181951"/>
                    <a:pt x="526637" y="0"/>
                    <a:pt x="339265" y="0"/>
                  </a:cubicBezTo>
                  <a:close/>
                </a:path>
              </a:pathLst>
            </a:custGeom>
            <a:blipFill>
              <a:blip r:embed="rId2"/>
              <a:stretch>
                <a:fillRect r="-121859" b="-2351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6026907">
            <a:off x="-1390402" y="2374569"/>
            <a:ext cx="15145062" cy="6571351"/>
          </a:xfrm>
          <a:custGeom>
            <a:avLst/>
            <a:gdLst/>
            <a:ahLst/>
            <a:cxnLst/>
            <a:rect l="l" t="t" r="r" b="b"/>
            <a:pathLst>
              <a:path w="15145062" h="6571351">
                <a:moveTo>
                  <a:pt x="0" y="0"/>
                </a:moveTo>
                <a:lnTo>
                  <a:pt x="15145062" y="0"/>
                </a:lnTo>
                <a:lnTo>
                  <a:pt x="15145062" y="6571351"/>
                </a:lnTo>
                <a:lnTo>
                  <a:pt x="0" y="65713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130"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9517727" y="8094073"/>
            <a:ext cx="1837043" cy="954781"/>
          </a:xfrm>
          <a:custGeom>
            <a:avLst/>
            <a:gdLst/>
            <a:ahLst/>
            <a:cxnLst/>
            <a:rect l="l" t="t" r="r" b="b"/>
            <a:pathLst>
              <a:path w="1837043" h="954781">
                <a:moveTo>
                  <a:pt x="1837042" y="0"/>
                </a:moveTo>
                <a:lnTo>
                  <a:pt x="0" y="0"/>
                </a:lnTo>
                <a:lnTo>
                  <a:pt x="0" y="954781"/>
                </a:lnTo>
                <a:lnTo>
                  <a:pt x="1837042" y="954781"/>
                </a:lnTo>
                <a:lnTo>
                  <a:pt x="183704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57672" t="-37033" b="-33766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991600" y="2501179"/>
            <a:ext cx="9067800" cy="2820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01"/>
              </a:lnSpc>
            </a:pPr>
            <a:r>
              <a:rPr lang="en-US" sz="4800" b="1" spc="-624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@@TO$$</a:t>
            </a:r>
          </a:p>
          <a:p>
            <a:pPr algn="l">
              <a:lnSpc>
                <a:spcPts val="11801"/>
              </a:lnSpc>
            </a:pPr>
            <a:endParaRPr lang="en-US" sz="4800" b="1" spc="-624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876300"/>
            <a:ext cx="7411537" cy="1191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69"/>
              </a:lnSpc>
            </a:pPr>
            <a:r>
              <a:rPr lang="en-US" sz="8143" b="1" spc="-447" dirty="0">
                <a:solidFill>
                  <a:srgbClr val="041E59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9600" y="2781300"/>
            <a:ext cx="12528779" cy="1434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630"/>
              </a:lnSpc>
            </a:pPr>
            <a:r>
              <a:rPr lang="en-US" sz="493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@@in$$</a:t>
            </a:r>
          </a:p>
          <a:p>
            <a:pPr algn="just">
              <a:lnSpc>
                <a:spcPts val="5630"/>
              </a:lnSpc>
            </a:pPr>
            <a:endParaRPr lang="en-US" sz="493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Freeform 4"/>
          <p:cNvSpPr/>
          <p:nvPr/>
        </p:nvSpPr>
        <p:spPr>
          <a:xfrm rot="-6026907">
            <a:off x="7783970" y="2418608"/>
            <a:ext cx="15145062" cy="6571351"/>
          </a:xfrm>
          <a:custGeom>
            <a:avLst/>
            <a:gdLst/>
            <a:ahLst/>
            <a:cxnLst/>
            <a:rect l="l" t="t" r="r" b="b"/>
            <a:pathLst>
              <a:path w="15145062" h="6571351">
                <a:moveTo>
                  <a:pt x="0" y="0"/>
                </a:moveTo>
                <a:lnTo>
                  <a:pt x="15145063" y="0"/>
                </a:lnTo>
                <a:lnTo>
                  <a:pt x="15145063" y="6571351"/>
                </a:lnTo>
                <a:lnTo>
                  <a:pt x="0" y="6571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7130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805226" y="4014425"/>
            <a:ext cx="11782093" cy="6758066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9644989" y="1830306"/>
            <a:ext cx="7172095" cy="2126969"/>
            <a:chOff x="0" y="0"/>
            <a:chExt cx="1992082" cy="5907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92082" cy="590775"/>
            </a:xfrm>
            <a:custGeom>
              <a:avLst/>
              <a:gdLst/>
              <a:ahLst/>
              <a:cxnLst/>
              <a:rect l="l" t="t" r="r" b="b"/>
              <a:pathLst>
                <a:path w="1992082" h="590775">
                  <a:moveTo>
                    <a:pt x="55052" y="0"/>
                  </a:moveTo>
                  <a:lnTo>
                    <a:pt x="1937031" y="0"/>
                  </a:lnTo>
                  <a:cubicBezTo>
                    <a:pt x="1951631" y="0"/>
                    <a:pt x="1965634" y="5800"/>
                    <a:pt x="1975958" y="16124"/>
                  </a:cubicBezTo>
                  <a:cubicBezTo>
                    <a:pt x="1986282" y="26449"/>
                    <a:pt x="1992082" y="40451"/>
                    <a:pt x="1992082" y="55052"/>
                  </a:cubicBezTo>
                  <a:lnTo>
                    <a:pt x="1992082" y="535723"/>
                  </a:lnTo>
                  <a:cubicBezTo>
                    <a:pt x="1992082" y="566128"/>
                    <a:pt x="1967435" y="590775"/>
                    <a:pt x="1937031" y="590775"/>
                  </a:cubicBezTo>
                  <a:lnTo>
                    <a:pt x="55052" y="590775"/>
                  </a:lnTo>
                  <a:cubicBezTo>
                    <a:pt x="24648" y="590775"/>
                    <a:pt x="0" y="566128"/>
                    <a:pt x="0" y="535723"/>
                  </a:cubicBezTo>
                  <a:lnTo>
                    <a:pt x="0" y="55052"/>
                  </a:lnTo>
                  <a:cubicBezTo>
                    <a:pt x="0" y="24648"/>
                    <a:pt x="24648" y="0"/>
                    <a:pt x="55052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992082" cy="562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38551" y="5679498"/>
            <a:ext cx="7172095" cy="2126969"/>
            <a:chOff x="0" y="0"/>
            <a:chExt cx="1992082" cy="5907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92082" cy="590775"/>
            </a:xfrm>
            <a:custGeom>
              <a:avLst/>
              <a:gdLst/>
              <a:ahLst/>
              <a:cxnLst/>
              <a:rect l="l" t="t" r="r" b="b"/>
              <a:pathLst>
                <a:path w="1992082" h="590775">
                  <a:moveTo>
                    <a:pt x="55052" y="0"/>
                  </a:moveTo>
                  <a:lnTo>
                    <a:pt x="1937031" y="0"/>
                  </a:lnTo>
                  <a:cubicBezTo>
                    <a:pt x="1951631" y="0"/>
                    <a:pt x="1965634" y="5800"/>
                    <a:pt x="1975958" y="16124"/>
                  </a:cubicBezTo>
                  <a:cubicBezTo>
                    <a:pt x="1986282" y="26449"/>
                    <a:pt x="1992082" y="40451"/>
                    <a:pt x="1992082" y="55052"/>
                  </a:cubicBezTo>
                  <a:lnTo>
                    <a:pt x="1992082" y="535723"/>
                  </a:lnTo>
                  <a:cubicBezTo>
                    <a:pt x="1992082" y="566128"/>
                    <a:pt x="1967435" y="590775"/>
                    <a:pt x="1937031" y="590775"/>
                  </a:cubicBezTo>
                  <a:lnTo>
                    <a:pt x="55052" y="590775"/>
                  </a:lnTo>
                  <a:cubicBezTo>
                    <a:pt x="24648" y="590775"/>
                    <a:pt x="0" y="566128"/>
                    <a:pt x="0" y="535723"/>
                  </a:cubicBezTo>
                  <a:lnTo>
                    <a:pt x="0" y="55052"/>
                  </a:lnTo>
                  <a:cubicBezTo>
                    <a:pt x="0" y="24648"/>
                    <a:pt x="24648" y="0"/>
                    <a:pt x="55052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1992082" cy="562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488379" y="8472262"/>
            <a:ext cx="657410" cy="662755"/>
          </a:xfrm>
          <a:custGeom>
            <a:avLst/>
            <a:gdLst/>
            <a:ahLst/>
            <a:cxnLst/>
            <a:rect l="l" t="t" r="r" b="b"/>
            <a:pathLst>
              <a:path w="657410" h="662755">
                <a:moveTo>
                  <a:pt x="0" y="0"/>
                </a:moveTo>
                <a:lnTo>
                  <a:pt x="657411" y="0"/>
                </a:lnTo>
                <a:lnTo>
                  <a:pt x="657411" y="662755"/>
                </a:lnTo>
                <a:lnTo>
                  <a:pt x="0" y="662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82821" t="-586434" r="-77315" b="-55241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63421" y="1385463"/>
            <a:ext cx="3303755" cy="87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9"/>
              </a:lnSpc>
            </a:pPr>
            <a:r>
              <a:rPr lang="en-US" sz="6028" spc="-33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Problem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3421" y="2291857"/>
            <a:ext cx="5231488" cy="1191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69"/>
              </a:lnSpc>
            </a:pPr>
            <a:r>
              <a:rPr lang="en-US" sz="8143" b="1" spc="-447">
                <a:solidFill>
                  <a:srgbClr val="041E59"/>
                </a:solidFill>
                <a:latin typeface="Poppins Bold"/>
                <a:ea typeface="Poppins Bold"/>
                <a:cs typeface="Poppins Bold"/>
                <a:sym typeface="Poppins Bold"/>
              </a:rPr>
              <a:t>Statement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797389" y="1793287"/>
            <a:ext cx="5137811" cy="665523"/>
            <a:chOff x="0" y="0"/>
            <a:chExt cx="1019397" cy="1848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19397" cy="184852"/>
            </a:xfrm>
            <a:custGeom>
              <a:avLst/>
              <a:gdLst/>
              <a:ahLst/>
              <a:cxnLst/>
              <a:rect l="l" t="t" r="r" b="b"/>
              <a:pathLst>
                <a:path w="1019397" h="184852">
                  <a:moveTo>
                    <a:pt x="92426" y="0"/>
                  </a:moveTo>
                  <a:lnTo>
                    <a:pt x="926971" y="0"/>
                  </a:lnTo>
                  <a:cubicBezTo>
                    <a:pt x="951484" y="0"/>
                    <a:pt x="974993" y="9738"/>
                    <a:pt x="992327" y="27071"/>
                  </a:cubicBezTo>
                  <a:cubicBezTo>
                    <a:pt x="1009660" y="44404"/>
                    <a:pt x="1019397" y="67913"/>
                    <a:pt x="1019397" y="92426"/>
                  </a:cubicBezTo>
                  <a:lnTo>
                    <a:pt x="1019397" y="92426"/>
                  </a:lnTo>
                  <a:cubicBezTo>
                    <a:pt x="1019397" y="143472"/>
                    <a:pt x="978017" y="184852"/>
                    <a:pt x="926971" y="184852"/>
                  </a:cubicBezTo>
                  <a:lnTo>
                    <a:pt x="92426" y="184852"/>
                  </a:lnTo>
                  <a:cubicBezTo>
                    <a:pt x="67913" y="184852"/>
                    <a:pt x="44404" y="175114"/>
                    <a:pt x="27071" y="157781"/>
                  </a:cubicBezTo>
                  <a:cubicBezTo>
                    <a:pt x="9738" y="140448"/>
                    <a:pt x="0" y="116939"/>
                    <a:pt x="0" y="92426"/>
                  </a:cubicBezTo>
                  <a:lnTo>
                    <a:pt x="0" y="92426"/>
                  </a:lnTo>
                  <a:cubicBezTo>
                    <a:pt x="0" y="67913"/>
                    <a:pt x="9738" y="44404"/>
                    <a:pt x="27071" y="27071"/>
                  </a:cubicBezTo>
                  <a:cubicBezTo>
                    <a:pt x="44404" y="9738"/>
                    <a:pt x="67913" y="0"/>
                    <a:pt x="92426" y="0"/>
                  </a:cubicBezTo>
                  <a:close/>
                </a:path>
              </a:pathLst>
            </a:custGeom>
            <a:solidFill>
              <a:srgbClr val="D7081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28575"/>
              <a:ext cx="1019397" cy="156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90951" y="5642479"/>
            <a:ext cx="5144249" cy="665523"/>
            <a:chOff x="0" y="0"/>
            <a:chExt cx="1019397" cy="18485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19397" cy="184852"/>
            </a:xfrm>
            <a:custGeom>
              <a:avLst/>
              <a:gdLst/>
              <a:ahLst/>
              <a:cxnLst/>
              <a:rect l="l" t="t" r="r" b="b"/>
              <a:pathLst>
                <a:path w="1019397" h="184852">
                  <a:moveTo>
                    <a:pt x="92426" y="0"/>
                  </a:moveTo>
                  <a:lnTo>
                    <a:pt x="926971" y="0"/>
                  </a:lnTo>
                  <a:cubicBezTo>
                    <a:pt x="951484" y="0"/>
                    <a:pt x="974993" y="9738"/>
                    <a:pt x="992327" y="27071"/>
                  </a:cubicBezTo>
                  <a:cubicBezTo>
                    <a:pt x="1009660" y="44404"/>
                    <a:pt x="1019397" y="67913"/>
                    <a:pt x="1019397" y="92426"/>
                  </a:cubicBezTo>
                  <a:lnTo>
                    <a:pt x="1019397" y="92426"/>
                  </a:lnTo>
                  <a:cubicBezTo>
                    <a:pt x="1019397" y="143472"/>
                    <a:pt x="978017" y="184852"/>
                    <a:pt x="926971" y="184852"/>
                  </a:cubicBezTo>
                  <a:lnTo>
                    <a:pt x="92426" y="184852"/>
                  </a:lnTo>
                  <a:cubicBezTo>
                    <a:pt x="67913" y="184852"/>
                    <a:pt x="44404" y="175114"/>
                    <a:pt x="27071" y="157781"/>
                  </a:cubicBezTo>
                  <a:cubicBezTo>
                    <a:pt x="9738" y="140448"/>
                    <a:pt x="0" y="116939"/>
                    <a:pt x="0" y="92426"/>
                  </a:cubicBezTo>
                  <a:lnTo>
                    <a:pt x="0" y="92426"/>
                  </a:lnTo>
                  <a:cubicBezTo>
                    <a:pt x="0" y="67913"/>
                    <a:pt x="9738" y="44404"/>
                    <a:pt x="27071" y="27071"/>
                  </a:cubicBezTo>
                  <a:cubicBezTo>
                    <a:pt x="44404" y="9738"/>
                    <a:pt x="67913" y="0"/>
                    <a:pt x="92426" y="0"/>
                  </a:cubicBezTo>
                  <a:close/>
                </a:path>
              </a:pathLst>
            </a:custGeom>
            <a:solidFill>
              <a:srgbClr val="D7081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28575"/>
              <a:ext cx="1019397" cy="156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027119" y="2765964"/>
            <a:ext cx="6615761" cy="640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03"/>
              </a:lnSpc>
            </a:pPr>
            <a:r>
              <a:rPr lang="en-US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@@PS1$$</a:t>
            </a:r>
          </a:p>
          <a:p>
            <a:pPr algn="just">
              <a:lnSpc>
                <a:spcPts val="2603"/>
              </a:lnSpc>
            </a:pPr>
            <a:endParaRPr lang="en-US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976867" y="1896166"/>
            <a:ext cx="4653532" cy="499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53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@@PS1T$$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129266" y="5745358"/>
            <a:ext cx="4501133" cy="499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53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@@PS2T$$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948097" y="6681653"/>
            <a:ext cx="6615761" cy="640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03"/>
              </a:lnSpc>
            </a:pPr>
            <a:r>
              <a:rPr lang="en-US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@@PS2$$</a:t>
            </a:r>
          </a:p>
          <a:p>
            <a:pPr algn="just">
              <a:lnSpc>
                <a:spcPts val="2603"/>
              </a:lnSpc>
            </a:pPr>
            <a:endParaRPr lang="en-US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695014" y="1028700"/>
            <a:ext cx="6050970" cy="11972884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75096" r="-15016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133706" y="1830436"/>
            <a:ext cx="5504320" cy="142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9692" b="1" spc="-533">
                <a:solidFill>
                  <a:srgbClr val="041E59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33706" y="4006183"/>
            <a:ext cx="6608808" cy="1738039"/>
            <a:chOff x="0" y="0"/>
            <a:chExt cx="1835627" cy="4827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35627" cy="482748"/>
            </a:xfrm>
            <a:custGeom>
              <a:avLst/>
              <a:gdLst/>
              <a:ahLst/>
              <a:cxnLst/>
              <a:rect l="l" t="t" r="r" b="b"/>
              <a:pathLst>
                <a:path w="1835627" h="482748">
                  <a:moveTo>
                    <a:pt x="59744" y="0"/>
                  </a:moveTo>
                  <a:lnTo>
                    <a:pt x="1775883" y="0"/>
                  </a:lnTo>
                  <a:cubicBezTo>
                    <a:pt x="1791728" y="0"/>
                    <a:pt x="1806924" y="6294"/>
                    <a:pt x="1818128" y="17499"/>
                  </a:cubicBezTo>
                  <a:cubicBezTo>
                    <a:pt x="1829333" y="28703"/>
                    <a:pt x="1835627" y="43899"/>
                    <a:pt x="1835627" y="59744"/>
                  </a:cubicBezTo>
                  <a:lnTo>
                    <a:pt x="1835627" y="423004"/>
                  </a:lnTo>
                  <a:cubicBezTo>
                    <a:pt x="1835627" y="438849"/>
                    <a:pt x="1829333" y="454045"/>
                    <a:pt x="1818128" y="465250"/>
                  </a:cubicBezTo>
                  <a:cubicBezTo>
                    <a:pt x="1806924" y="476454"/>
                    <a:pt x="1791728" y="482748"/>
                    <a:pt x="1775883" y="482748"/>
                  </a:cubicBezTo>
                  <a:lnTo>
                    <a:pt x="59744" y="482748"/>
                  </a:lnTo>
                  <a:cubicBezTo>
                    <a:pt x="43899" y="482748"/>
                    <a:pt x="28703" y="476454"/>
                    <a:pt x="17499" y="465250"/>
                  </a:cubicBezTo>
                  <a:cubicBezTo>
                    <a:pt x="6294" y="454045"/>
                    <a:pt x="0" y="438849"/>
                    <a:pt x="0" y="423004"/>
                  </a:cubicBezTo>
                  <a:lnTo>
                    <a:pt x="0" y="59744"/>
                  </a:lnTo>
                  <a:cubicBezTo>
                    <a:pt x="0" y="43899"/>
                    <a:pt x="6294" y="28703"/>
                    <a:pt x="17499" y="17499"/>
                  </a:cubicBezTo>
                  <a:cubicBezTo>
                    <a:pt x="28703" y="6294"/>
                    <a:pt x="43899" y="0"/>
                    <a:pt x="59744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28575"/>
              <a:ext cx="1835627" cy="454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33706" y="6006044"/>
            <a:ext cx="6608808" cy="1738039"/>
            <a:chOff x="0" y="0"/>
            <a:chExt cx="1835627" cy="4827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35627" cy="482748"/>
            </a:xfrm>
            <a:custGeom>
              <a:avLst/>
              <a:gdLst/>
              <a:ahLst/>
              <a:cxnLst/>
              <a:rect l="l" t="t" r="r" b="b"/>
              <a:pathLst>
                <a:path w="1835627" h="482748">
                  <a:moveTo>
                    <a:pt x="59744" y="0"/>
                  </a:moveTo>
                  <a:lnTo>
                    <a:pt x="1775883" y="0"/>
                  </a:lnTo>
                  <a:cubicBezTo>
                    <a:pt x="1791728" y="0"/>
                    <a:pt x="1806924" y="6294"/>
                    <a:pt x="1818128" y="17499"/>
                  </a:cubicBezTo>
                  <a:cubicBezTo>
                    <a:pt x="1829333" y="28703"/>
                    <a:pt x="1835627" y="43899"/>
                    <a:pt x="1835627" y="59744"/>
                  </a:cubicBezTo>
                  <a:lnTo>
                    <a:pt x="1835627" y="423004"/>
                  </a:lnTo>
                  <a:cubicBezTo>
                    <a:pt x="1835627" y="438849"/>
                    <a:pt x="1829333" y="454045"/>
                    <a:pt x="1818128" y="465250"/>
                  </a:cubicBezTo>
                  <a:cubicBezTo>
                    <a:pt x="1806924" y="476454"/>
                    <a:pt x="1791728" y="482748"/>
                    <a:pt x="1775883" y="482748"/>
                  </a:cubicBezTo>
                  <a:lnTo>
                    <a:pt x="59744" y="482748"/>
                  </a:lnTo>
                  <a:cubicBezTo>
                    <a:pt x="43899" y="482748"/>
                    <a:pt x="28703" y="476454"/>
                    <a:pt x="17499" y="465250"/>
                  </a:cubicBezTo>
                  <a:cubicBezTo>
                    <a:pt x="6294" y="454045"/>
                    <a:pt x="0" y="438849"/>
                    <a:pt x="0" y="423004"/>
                  </a:cubicBezTo>
                  <a:lnTo>
                    <a:pt x="0" y="59744"/>
                  </a:lnTo>
                  <a:cubicBezTo>
                    <a:pt x="0" y="43899"/>
                    <a:pt x="6294" y="28703"/>
                    <a:pt x="17499" y="17499"/>
                  </a:cubicBezTo>
                  <a:cubicBezTo>
                    <a:pt x="28703" y="6294"/>
                    <a:pt x="43899" y="0"/>
                    <a:pt x="59744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28575"/>
              <a:ext cx="1835627" cy="454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flipH="1">
            <a:off x="13017507" y="2581064"/>
            <a:ext cx="4365847" cy="4365847"/>
          </a:xfrm>
          <a:custGeom>
            <a:avLst/>
            <a:gdLst/>
            <a:ahLst/>
            <a:cxnLst/>
            <a:rect l="l" t="t" r="r" b="b"/>
            <a:pathLst>
              <a:path w="4365847" h="4365847">
                <a:moveTo>
                  <a:pt x="4365846" y="0"/>
                </a:moveTo>
                <a:lnTo>
                  <a:pt x="0" y="0"/>
                </a:lnTo>
                <a:lnTo>
                  <a:pt x="0" y="4365846"/>
                </a:lnTo>
                <a:lnTo>
                  <a:pt x="4365846" y="4365846"/>
                </a:lnTo>
                <a:lnTo>
                  <a:pt x="43658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3130042" y="2581064"/>
            <a:ext cx="4033159" cy="403315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 flipH="1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041E59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235015" y="3972961"/>
            <a:ext cx="4822629" cy="563001"/>
            <a:chOff x="0" y="0"/>
            <a:chExt cx="964369" cy="15637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64369" cy="156376"/>
            </a:xfrm>
            <a:custGeom>
              <a:avLst/>
              <a:gdLst/>
              <a:ahLst/>
              <a:cxnLst/>
              <a:rect l="l" t="t" r="r" b="b"/>
              <a:pathLst>
                <a:path w="964369" h="156376">
                  <a:moveTo>
                    <a:pt x="78188" y="0"/>
                  </a:moveTo>
                  <a:lnTo>
                    <a:pt x="886181" y="0"/>
                  </a:lnTo>
                  <a:cubicBezTo>
                    <a:pt x="929363" y="0"/>
                    <a:pt x="964369" y="35006"/>
                    <a:pt x="964369" y="78188"/>
                  </a:cubicBezTo>
                  <a:lnTo>
                    <a:pt x="964369" y="78188"/>
                  </a:lnTo>
                  <a:cubicBezTo>
                    <a:pt x="964369" y="121370"/>
                    <a:pt x="929363" y="156376"/>
                    <a:pt x="886181" y="156376"/>
                  </a:cubicBezTo>
                  <a:lnTo>
                    <a:pt x="78188" y="156376"/>
                  </a:lnTo>
                  <a:cubicBezTo>
                    <a:pt x="35006" y="156376"/>
                    <a:pt x="0" y="121370"/>
                    <a:pt x="0" y="78188"/>
                  </a:cubicBezTo>
                  <a:lnTo>
                    <a:pt x="0" y="78188"/>
                  </a:lnTo>
                  <a:cubicBezTo>
                    <a:pt x="0" y="35006"/>
                    <a:pt x="35006" y="0"/>
                    <a:pt x="78188" y="0"/>
                  </a:cubicBezTo>
                  <a:close/>
                </a:path>
              </a:pathLst>
            </a:custGeom>
            <a:solidFill>
              <a:srgbClr val="D7081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28575"/>
              <a:ext cx="964369" cy="12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35015" y="5972822"/>
            <a:ext cx="4822629" cy="563001"/>
            <a:chOff x="0" y="0"/>
            <a:chExt cx="964369" cy="15637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64369" cy="156376"/>
            </a:xfrm>
            <a:custGeom>
              <a:avLst/>
              <a:gdLst/>
              <a:ahLst/>
              <a:cxnLst/>
              <a:rect l="l" t="t" r="r" b="b"/>
              <a:pathLst>
                <a:path w="964369" h="156376">
                  <a:moveTo>
                    <a:pt x="78188" y="0"/>
                  </a:moveTo>
                  <a:lnTo>
                    <a:pt x="886181" y="0"/>
                  </a:lnTo>
                  <a:cubicBezTo>
                    <a:pt x="929363" y="0"/>
                    <a:pt x="964369" y="35006"/>
                    <a:pt x="964369" y="78188"/>
                  </a:cubicBezTo>
                  <a:lnTo>
                    <a:pt x="964369" y="78188"/>
                  </a:lnTo>
                  <a:cubicBezTo>
                    <a:pt x="964369" y="121370"/>
                    <a:pt x="929363" y="156376"/>
                    <a:pt x="886181" y="156376"/>
                  </a:cubicBezTo>
                  <a:lnTo>
                    <a:pt x="78188" y="156376"/>
                  </a:lnTo>
                  <a:cubicBezTo>
                    <a:pt x="35006" y="156376"/>
                    <a:pt x="0" y="121370"/>
                    <a:pt x="0" y="78188"/>
                  </a:cubicBezTo>
                  <a:lnTo>
                    <a:pt x="0" y="78188"/>
                  </a:lnTo>
                  <a:cubicBezTo>
                    <a:pt x="0" y="35006"/>
                    <a:pt x="35006" y="0"/>
                    <a:pt x="78188" y="0"/>
                  </a:cubicBezTo>
                  <a:close/>
                </a:path>
              </a:pathLst>
            </a:custGeom>
            <a:solidFill>
              <a:srgbClr val="D70815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28575"/>
              <a:ext cx="964369" cy="12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394175" y="4098314"/>
            <a:ext cx="4397025" cy="303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46"/>
              </a:lnSpc>
            </a:pPr>
            <a:r>
              <a:rPr lang="en-US" sz="2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@@S1t$$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94175" y="6069260"/>
            <a:ext cx="4397025" cy="303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46"/>
              </a:lnSpc>
            </a:pPr>
            <a:r>
              <a:rPr lang="en-US" sz="2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@@S2t$$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63352" y="4755590"/>
            <a:ext cx="6156649" cy="640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94"/>
              </a:lnSpc>
            </a:pPr>
            <a:r>
              <a:rPr lang="en-US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@@S1$$</a:t>
            </a:r>
          </a:p>
          <a:p>
            <a:pPr algn="just">
              <a:lnSpc>
                <a:spcPts val="2594"/>
              </a:lnSpc>
            </a:pPr>
            <a:endParaRPr lang="en-US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63353" y="6736400"/>
            <a:ext cx="6156648" cy="550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22"/>
              </a:lnSpc>
            </a:pPr>
            <a:r>
              <a:rPr lang="en-US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@@S2$$</a:t>
            </a:r>
          </a:p>
          <a:p>
            <a:pPr algn="just">
              <a:lnSpc>
                <a:spcPts val="2222"/>
              </a:lnSpc>
            </a:pPr>
            <a:endParaRPr lang="en-US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6368326" y="1467379"/>
            <a:ext cx="1044541" cy="1053033"/>
          </a:xfrm>
          <a:custGeom>
            <a:avLst/>
            <a:gdLst/>
            <a:ahLst/>
            <a:cxnLst/>
            <a:rect l="l" t="t" r="r" b="b"/>
            <a:pathLst>
              <a:path w="1044541" h="1053033">
                <a:moveTo>
                  <a:pt x="0" y="0"/>
                </a:moveTo>
                <a:lnTo>
                  <a:pt x="1044541" y="0"/>
                </a:lnTo>
                <a:lnTo>
                  <a:pt x="1044541" y="1053033"/>
                </a:lnTo>
                <a:lnTo>
                  <a:pt x="0" y="10530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782821" t="-586434" r="-77315" b="-55241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1848" y="3854831"/>
            <a:ext cx="15825807" cy="3464087"/>
            <a:chOff x="0" y="0"/>
            <a:chExt cx="2451832" cy="5366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51832" cy="536678"/>
            </a:xfrm>
            <a:custGeom>
              <a:avLst/>
              <a:gdLst/>
              <a:ahLst/>
              <a:cxnLst/>
              <a:rect l="l" t="t" r="r" b="b"/>
              <a:pathLst>
                <a:path w="2451832" h="536678">
                  <a:moveTo>
                    <a:pt x="11252" y="0"/>
                  </a:moveTo>
                  <a:lnTo>
                    <a:pt x="2440580" y="0"/>
                  </a:lnTo>
                  <a:cubicBezTo>
                    <a:pt x="2446794" y="0"/>
                    <a:pt x="2451832" y="5037"/>
                    <a:pt x="2451832" y="11252"/>
                  </a:cubicBezTo>
                  <a:lnTo>
                    <a:pt x="2451832" y="525426"/>
                  </a:lnTo>
                  <a:cubicBezTo>
                    <a:pt x="2451832" y="531640"/>
                    <a:pt x="2446794" y="536678"/>
                    <a:pt x="2440580" y="536678"/>
                  </a:cubicBezTo>
                  <a:lnTo>
                    <a:pt x="11252" y="536678"/>
                  </a:lnTo>
                  <a:cubicBezTo>
                    <a:pt x="5037" y="536678"/>
                    <a:pt x="0" y="531640"/>
                    <a:pt x="0" y="525426"/>
                  </a:cubicBezTo>
                  <a:lnTo>
                    <a:pt x="0" y="11252"/>
                  </a:lnTo>
                  <a:cubicBezTo>
                    <a:pt x="0" y="5037"/>
                    <a:pt x="5037" y="0"/>
                    <a:pt x="11252" y="0"/>
                  </a:cubicBezTo>
                  <a:close/>
                </a:path>
              </a:pathLst>
            </a:custGeom>
            <a:blipFill>
              <a:blip r:embed="rId2"/>
              <a:stretch>
                <a:fillRect t="-53696" b="-136405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952408" y="6460612"/>
            <a:ext cx="4213015" cy="2433148"/>
            <a:chOff x="0" y="0"/>
            <a:chExt cx="1170184" cy="6758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70184" cy="675818"/>
            </a:xfrm>
            <a:custGeom>
              <a:avLst/>
              <a:gdLst/>
              <a:ahLst/>
              <a:cxnLst/>
              <a:rect l="l" t="t" r="r" b="b"/>
              <a:pathLst>
                <a:path w="1170184" h="675818">
                  <a:moveTo>
                    <a:pt x="93719" y="0"/>
                  </a:moveTo>
                  <a:lnTo>
                    <a:pt x="1076466" y="0"/>
                  </a:lnTo>
                  <a:cubicBezTo>
                    <a:pt x="1128225" y="0"/>
                    <a:pt x="1170184" y="41959"/>
                    <a:pt x="1170184" y="93719"/>
                  </a:cubicBezTo>
                  <a:lnTo>
                    <a:pt x="1170184" y="582100"/>
                  </a:lnTo>
                  <a:cubicBezTo>
                    <a:pt x="1170184" y="633859"/>
                    <a:pt x="1128225" y="675818"/>
                    <a:pt x="1076466" y="675818"/>
                  </a:cubicBezTo>
                  <a:lnTo>
                    <a:pt x="93719" y="675818"/>
                  </a:lnTo>
                  <a:cubicBezTo>
                    <a:pt x="41959" y="675818"/>
                    <a:pt x="0" y="633859"/>
                    <a:pt x="0" y="582100"/>
                  </a:cubicBezTo>
                  <a:lnTo>
                    <a:pt x="0" y="93719"/>
                  </a:lnTo>
                  <a:cubicBezTo>
                    <a:pt x="0" y="41959"/>
                    <a:pt x="41959" y="0"/>
                    <a:pt x="93719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1170184" cy="647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538086" y="6460612"/>
            <a:ext cx="4213015" cy="2433148"/>
            <a:chOff x="0" y="0"/>
            <a:chExt cx="1170184" cy="6758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70184" cy="675818"/>
            </a:xfrm>
            <a:custGeom>
              <a:avLst/>
              <a:gdLst/>
              <a:ahLst/>
              <a:cxnLst/>
              <a:rect l="l" t="t" r="r" b="b"/>
              <a:pathLst>
                <a:path w="1170184" h="675818">
                  <a:moveTo>
                    <a:pt x="93719" y="0"/>
                  </a:moveTo>
                  <a:lnTo>
                    <a:pt x="1076466" y="0"/>
                  </a:lnTo>
                  <a:cubicBezTo>
                    <a:pt x="1128225" y="0"/>
                    <a:pt x="1170184" y="41959"/>
                    <a:pt x="1170184" y="93719"/>
                  </a:cubicBezTo>
                  <a:lnTo>
                    <a:pt x="1170184" y="582100"/>
                  </a:lnTo>
                  <a:cubicBezTo>
                    <a:pt x="1170184" y="633859"/>
                    <a:pt x="1128225" y="675818"/>
                    <a:pt x="1076466" y="675818"/>
                  </a:cubicBezTo>
                  <a:lnTo>
                    <a:pt x="93719" y="675818"/>
                  </a:lnTo>
                  <a:cubicBezTo>
                    <a:pt x="41959" y="675818"/>
                    <a:pt x="0" y="633859"/>
                    <a:pt x="0" y="582100"/>
                  </a:cubicBezTo>
                  <a:lnTo>
                    <a:pt x="0" y="93719"/>
                  </a:lnTo>
                  <a:cubicBezTo>
                    <a:pt x="0" y="41959"/>
                    <a:pt x="41959" y="0"/>
                    <a:pt x="93719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1170184" cy="647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127348" y="6460612"/>
            <a:ext cx="4213015" cy="2433148"/>
            <a:chOff x="0" y="0"/>
            <a:chExt cx="1170184" cy="6758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70184" cy="675818"/>
            </a:xfrm>
            <a:custGeom>
              <a:avLst/>
              <a:gdLst/>
              <a:ahLst/>
              <a:cxnLst/>
              <a:rect l="l" t="t" r="r" b="b"/>
              <a:pathLst>
                <a:path w="1170184" h="675818">
                  <a:moveTo>
                    <a:pt x="93719" y="0"/>
                  </a:moveTo>
                  <a:lnTo>
                    <a:pt x="1076466" y="0"/>
                  </a:lnTo>
                  <a:cubicBezTo>
                    <a:pt x="1128225" y="0"/>
                    <a:pt x="1170184" y="41959"/>
                    <a:pt x="1170184" y="93719"/>
                  </a:cubicBezTo>
                  <a:lnTo>
                    <a:pt x="1170184" y="582100"/>
                  </a:lnTo>
                  <a:cubicBezTo>
                    <a:pt x="1170184" y="633859"/>
                    <a:pt x="1128225" y="675818"/>
                    <a:pt x="1076466" y="675818"/>
                  </a:cubicBezTo>
                  <a:lnTo>
                    <a:pt x="93719" y="675818"/>
                  </a:lnTo>
                  <a:cubicBezTo>
                    <a:pt x="41959" y="675818"/>
                    <a:pt x="0" y="633859"/>
                    <a:pt x="0" y="582100"/>
                  </a:cubicBezTo>
                  <a:lnTo>
                    <a:pt x="0" y="93719"/>
                  </a:lnTo>
                  <a:cubicBezTo>
                    <a:pt x="0" y="41959"/>
                    <a:pt x="41959" y="0"/>
                    <a:pt x="93719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28575"/>
              <a:ext cx="1170184" cy="647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7637" y="6980813"/>
            <a:ext cx="1499882" cy="14998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7081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33315" y="6980813"/>
            <a:ext cx="1499882" cy="149988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7081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122577" y="6980813"/>
            <a:ext cx="1499882" cy="149988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7081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88251" y="1361636"/>
            <a:ext cx="20995363" cy="182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79"/>
              </a:lnSpc>
            </a:pPr>
            <a:r>
              <a:rPr lang="en-US" sz="12576" b="1" spc="-691" dirty="0">
                <a:solidFill>
                  <a:srgbClr val="041E59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Opportunity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80503" y="7371054"/>
            <a:ext cx="3531115" cy="589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28"/>
              </a:lnSpc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@@MO1$$</a:t>
            </a:r>
            <a:endParaRPr lang="en-US"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428"/>
              </a:lnSpc>
            </a:pPr>
            <a:endParaRPr lang="en-US"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447519" y="6788762"/>
            <a:ext cx="3564099" cy="303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@@MO1t$$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066180" y="6682774"/>
            <a:ext cx="3371617" cy="303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@@MO2t$$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22460" y="6682774"/>
            <a:ext cx="3465196" cy="303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46"/>
              </a:lnSpc>
            </a:pPr>
            <a:r>
              <a:rPr lang="en-US" sz="2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@@MO3t$$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066181" y="7415570"/>
            <a:ext cx="3454626" cy="595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28"/>
              </a:lnSpc>
            </a:pPr>
            <a:r>
              <a:rPr lang="en-US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@@MO2$$</a:t>
            </a:r>
          </a:p>
          <a:p>
            <a:pPr algn="just">
              <a:lnSpc>
                <a:spcPts val="2428"/>
              </a:lnSpc>
            </a:pPr>
            <a:endParaRPr lang="en-US"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622460" y="7371054"/>
            <a:ext cx="3577289" cy="589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28"/>
              </a:lnSpc>
            </a:pPr>
            <a:r>
              <a:rPr lang="en-US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@@MO3$$</a:t>
            </a:r>
          </a:p>
          <a:p>
            <a:pPr algn="just">
              <a:lnSpc>
                <a:spcPts val="2428"/>
              </a:lnSpc>
            </a:pPr>
            <a:endParaRPr lang="en-US"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0856" y="-848801"/>
            <a:ext cx="20062058" cy="12491058"/>
            <a:chOff x="0" y="0"/>
            <a:chExt cx="5901088" cy="36741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1088" cy="3674141"/>
            </a:xfrm>
            <a:custGeom>
              <a:avLst/>
              <a:gdLst/>
              <a:ahLst/>
              <a:cxnLst/>
              <a:rect l="l" t="t" r="r" b="b"/>
              <a:pathLst>
                <a:path w="5901088" h="3674141">
                  <a:moveTo>
                    <a:pt x="0" y="0"/>
                  </a:moveTo>
                  <a:lnTo>
                    <a:pt x="5901088" y="0"/>
                  </a:lnTo>
                  <a:lnTo>
                    <a:pt x="5901088" y="3674141"/>
                  </a:lnTo>
                  <a:lnTo>
                    <a:pt x="0" y="3674141"/>
                  </a:lnTo>
                  <a:close/>
                </a:path>
              </a:pathLst>
            </a:custGeom>
            <a:solidFill>
              <a:srgbClr val="D7081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901088" cy="3712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8456" y="-1001201"/>
            <a:ext cx="5006095" cy="12491058"/>
            <a:chOff x="0" y="0"/>
            <a:chExt cx="1472501" cy="36741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72501" cy="3674141"/>
            </a:xfrm>
            <a:custGeom>
              <a:avLst/>
              <a:gdLst/>
              <a:ahLst/>
              <a:cxnLst/>
              <a:rect l="l" t="t" r="r" b="b"/>
              <a:pathLst>
                <a:path w="1472501" h="3674141">
                  <a:moveTo>
                    <a:pt x="0" y="0"/>
                  </a:moveTo>
                  <a:lnTo>
                    <a:pt x="1472501" y="0"/>
                  </a:lnTo>
                  <a:lnTo>
                    <a:pt x="1472501" y="3674141"/>
                  </a:lnTo>
                  <a:lnTo>
                    <a:pt x="0" y="3674141"/>
                  </a:ln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472501" cy="3712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888214" y="2030762"/>
            <a:ext cx="12381965" cy="7431649"/>
            <a:chOff x="0" y="0"/>
            <a:chExt cx="1725709" cy="10357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25709" cy="1035770"/>
            </a:xfrm>
            <a:custGeom>
              <a:avLst/>
              <a:gdLst/>
              <a:ahLst/>
              <a:cxnLst/>
              <a:rect l="l" t="t" r="r" b="b"/>
              <a:pathLst>
                <a:path w="1725709" h="1035770">
                  <a:moveTo>
                    <a:pt x="0" y="0"/>
                  </a:moveTo>
                  <a:lnTo>
                    <a:pt x="1725709" y="0"/>
                  </a:lnTo>
                  <a:lnTo>
                    <a:pt x="1725709" y="1035770"/>
                  </a:lnTo>
                  <a:lnTo>
                    <a:pt x="0" y="103577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25709" cy="1073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990461" y="2030762"/>
            <a:ext cx="1279718" cy="1044503"/>
            <a:chOff x="0" y="0"/>
            <a:chExt cx="178358" cy="1455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358" cy="145575"/>
            </a:xfrm>
            <a:custGeom>
              <a:avLst/>
              <a:gdLst/>
              <a:ahLst/>
              <a:cxnLst/>
              <a:rect l="l" t="t" r="r" b="b"/>
              <a:pathLst>
                <a:path w="178358" h="145575">
                  <a:moveTo>
                    <a:pt x="0" y="0"/>
                  </a:moveTo>
                  <a:lnTo>
                    <a:pt x="178358" y="0"/>
                  </a:lnTo>
                  <a:lnTo>
                    <a:pt x="178358" y="145575"/>
                  </a:lnTo>
                  <a:lnTo>
                    <a:pt x="0" y="145575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358" cy="183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291245" y="2430145"/>
            <a:ext cx="678151" cy="169538"/>
          </a:xfrm>
          <a:custGeom>
            <a:avLst/>
            <a:gdLst/>
            <a:ahLst/>
            <a:cxnLst/>
            <a:rect l="l" t="t" r="r" b="b"/>
            <a:pathLst>
              <a:path w="678151" h="169538">
                <a:moveTo>
                  <a:pt x="0" y="0"/>
                </a:moveTo>
                <a:lnTo>
                  <a:pt x="678150" y="0"/>
                </a:lnTo>
                <a:lnTo>
                  <a:pt x="678150" y="169537"/>
                </a:lnTo>
                <a:lnTo>
                  <a:pt x="0" y="169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36236" y="3628844"/>
            <a:ext cx="5738309" cy="90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7329" b="1">
                <a:solidFill>
                  <a:srgbClr val="D7081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36236" y="2788899"/>
            <a:ext cx="5738309" cy="90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7329" b="1">
                <a:solidFill>
                  <a:srgbClr val="041E59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Business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16571" y="4667294"/>
            <a:ext cx="11028229" cy="7030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70"/>
              </a:lnSpc>
              <a:spcBef>
                <a:spcPct val="0"/>
              </a:spcBef>
            </a:pPr>
            <a:r>
              <a:rPr lang="en-US" sz="4121" b="1" dirty="0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@@B1$$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4805" y="3895503"/>
            <a:ext cx="4625457" cy="4789363"/>
            <a:chOff x="0" y="0"/>
            <a:chExt cx="1218227" cy="12613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8227" cy="1261396"/>
            </a:xfrm>
            <a:custGeom>
              <a:avLst/>
              <a:gdLst/>
              <a:ahLst/>
              <a:cxnLst/>
              <a:rect l="l" t="t" r="r" b="b"/>
              <a:pathLst>
                <a:path w="1218227" h="1261396">
                  <a:moveTo>
                    <a:pt x="85362" y="0"/>
                  </a:moveTo>
                  <a:lnTo>
                    <a:pt x="1132865" y="0"/>
                  </a:lnTo>
                  <a:cubicBezTo>
                    <a:pt x="1155505" y="0"/>
                    <a:pt x="1177217" y="8993"/>
                    <a:pt x="1193225" y="25002"/>
                  </a:cubicBezTo>
                  <a:cubicBezTo>
                    <a:pt x="1209234" y="41010"/>
                    <a:pt x="1218227" y="62723"/>
                    <a:pt x="1218227" y="85362"/>
                  </a:cubicBezTo>
                  <a:lnTo>
                    <a:pt x="1218227" y="1176034"/>
                  </a:lnTo>
                  <a:cubicBezTo>
                    <a:pt x="1218227" y="1198673"/>
                    <a:pt x="1209234" y="1220385"/>
                    <a:pt x="1193225" y="1236394"/>
                  </a:cubicBezTo>
                  <a:cubicBezTo>
                    <a:pt x="1177217" y="1252402"/>
                    <a:pt x="1155505" y="1261396"/>
                    <a:pt x="1132865" y="1261396"/>
                  </a:cubicBezTo>
                  <a:lnTo>
                    <a:pt x="85362" y="1261396"/>
                  </a:lnTo>
                  <a:cubicBezTo>
                    <a:pt x="38218" y="1261396"/>
                    <a:pt x="0" y="1223178"/>
                    <a:pt x="0" y="1176034"/>
                  </a:cubicBezTo>
                  <a:lnTo>
                    <a:pt x="0" y="85362"/>
                  </a:lnTo>
                  <a:cubicBezTo>
                    <a:pt x="0" y="62723"/>
                    <a:pt x="8993" y="41010"/>
                    <a:pt x="25002" y="25002"/>
                  </a:cubicBezTo>
                  <a:cubicBezTo>
                    <a:pt x="41010" y="8993"/>
                    <a:pt x="62723" y="0"/>
                    <a:pt x="85362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1218227" cy="1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70295" y="3895503"/>
            <a:ext cx="4625457" cy="4789363"/>
            <a:chOff x="0" y="0"/>
            <a:chExt cx="1218227" cy="12613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8227" cy="1261396"/>
            </a:xfrm>
            <a:custGeom>
              <a:avLst/>
              <a:gdLst/>
              <a:ahLst/>
              <a:cxnLst/>
              <a:rect l="l" t="t" r="r" b="b"/>
              <a:pathLst>
                <a:path w="1218227" h="1261396">
                  <a:moveTo>
                    <a:pt x="85362" y="0"/>
                  </a:moveTo>
                  <a:lnTo>
                    <a:pt x="1132865" y="0"/>
                  </a:lnTo>
                  <a:cubicBezTo>
                    <a:pt x="1155505" y="0"/>
                    <a:pt x="1177217" y="8993"/>
                    <a:pt x="1193225" y="25002"/>
                  </a:cubicBezTo>
                  <a:cubicBezTo>
                    <a:pt x="1209234" y="41010"/>
                    <a:pt x="1218227" y="62723"/>
                    <a:pt x="1218227" y="85362"/>
                  </a:cubicBezTo>
                  <a:lnTo>
                    <a:pt x="1218227" y="1176034"/>
                  </a:lnTo>
                  <a:cubicBezTo>
                    <a:pt x="1218227" y="1198673"/>
                    <a:pt x="1209234" y="1220385"/>
                    <a:pt x="1193225" y="1236394"/>
                  </a:cubicBezTo>
                  <a:cubicBezTo>
                    <a:pt x="1177217" y="1252402"/>
                    <a:pt x="1155505" y="1261396"/>
                    <a:pt x="1132865" y="1261396"/>
                  </a:cubicBezTo>
                  <a:lnTo>
                    <a:pt x="85362" y="1261396"/>
                  </a:lnTo>
                  <a:cubicBezTo>
                    <a:pt x="38218" y="1261396"/>
                    <a:pt x="0" y="1223178"/>
                    <a:pt x="0" y="1176034"/>
                  </a:cubicBezTo>
                  <a:lnTo>
                    <a:pt x="0" y="85362"/>
                  </a:lnTo>
                  <a:cubicBezTo>
                    <a:pt x="0" y="62723"/>
                    <a:pt x="8993" y="41010"/>
                    <a:pt x="25002" y="25002"/>
                  </a:cubicBezTo>
                  <a:cubicBezTo>
                    <a:pt x="41010" y="8993"/>
                    <a:pt x="62723" y="0"/>
                    <a:pt x="85362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218227" cy="1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4712676" flipV="1">
            <a:off x="8651967" y="2928313"/>
            <a:ext cx="15145062" cy="6571351"/>
          </a:xfrm>
          <a:custGeom>
            <a:avLst/>
            <a:gdLst/>
            <a:ahLst/>
            <a:cxnLst/>
            <a:rect l="l" t="t" r="r" b="b"/>
            <a:pathLst>
              <a:path w="15145062" h="6571351">
                <a:moveTo>
                  <a:pt x="0" y="6571351"/>
                </a:moveTo>
                <a:lnTo>
                  <a:pt x="15145062" y="6571351"/>
                </a:lnTo>
                <a:lnTo>
                  <a:pt x="15145062" y="0"/>
                </a:lnTo>
                <a:lnTo>
                  <a:pt x="0" y="0"/>
                </a:lnTo>
                <a:lnTo>
                  <a:pt x="0" y="65713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7130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048227" y="3895503"/>
            <a:ext cx="4625457" cy="4789363"/>
            <a:chOff x="0" y="0"/>
            <a:chExt cx="1218227" cy="12613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8227" cy="1261396"/>
            </a:xfrm>
            <a:custGeom>
              <a:avLst/>
              <a:gdLst/>
              <a:ahLst/>
              <a:cxnLst/>
              <a:rect l="l" t="t" r="r" b="b"/>
              <a:pathLst>
                <a:path w="1218227" h="1261396">
                  <a:moveTo>
                    <a:pt x="85362" y="0"/>
                  </a:moveTo>
                  <a:lnTo>
                    <a:pt x="1132865" y="0"/>
                  </a:lnTo>
                  <a:cubicBezTo>
                    <a:pt x="1155505" y="0"/>
                    <a:pt x="1177217" y="8993"/>
                    <a:pt x="1193225" y="25002"/>
                  </a:cubicBezTo>
                  <a:cubicBezTo>
                    <a:pt x="1209234" y="41010"/>
                    <a:pt x="1218227" y="62723"/>
                    <a:pt x="1218227" y="85362"/>
                  </a:cubicBezTo>
                  <a:lnTo>
                    <a:pt x="1218227" y="1176034"/>
                  </a:lnTo>
                  <a:cubicBezTo>
                    <a:pt x="1218227" y="1198673"/>
                    <a:pt x="1209234" y="1220385"/>
                    <a:pt x="1193225" y="1236394"/>
                  </a:cubicBezTo>
                  <a:cubicBezTo>
                    <a:pt x="1177217" y="1252402"/>
                    <a:pt x="1155505" y="1261396"/>
                    <a:pt x="1132865" y="1261396"/>
                  </a:cubicBezTo>
                  <a:lnTo>
                    <a:pt x="85362" y="1261396"/>
                  </a:lnTo>
                  <a:cubicBezTo>
                    <a:pt x="38218" y="1261396"/>
                    <a:pt x="0" y="1223178"/>
                    <a:pt x="0" y="1176034"/>
                  </a:cubicBezTo>
                  <a:lnTo>
                    <a:pt x="0" y="85362"/>
                  </a:lnTo>
                  <a:cubicBezTo>
                    <a:pt x="0" y="62723"/>
                    <a:pt x="8993" y="41010"/>
                    <a:pt x="25002" y="25002"/>
                  </a:cubicBezTo>
                  <a:cubicBezTo>
                    <a:pt x="41010" y="8993"/>
                    <a:pt x="62723" y="0"/>
                    <a:pt x="85362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218227" cy="1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52481" y="4322147"/>
            <a:ext cx="2421908" cy="242190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181100" y="1331251"/>
            <a:ext cx="10114652" cy="192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13"/>
              </a:lnSpc>
            </a:pPr>
            <a:r>
              <a:rPr lang="en-US" sz="13090" b="1" spc="-719">
                <a:solidFill>
                  <a:srgbClr val="041E59"/>
                </a:solidFill>
                <a:latin typeface="Poppins Bold"/>
                <a:ea typeface="Poppins Bold"/>
                <a:cs typeface="Poppins Bold"/>
                <a:sym typeface="Poppins Bold"/>
              </a:rPr>
              <a:t>Team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39271" y="7316147"/>
            <a:ext cx="1244607" cy="636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46"/>
              </a:lnSpc>
            </a:pPr>
            <a:r>
              <a:rPr lang="en-US" sz="2233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@@T1$$</a:t>
            </a:r>
          </a:p>
          <a:p>
            <a:pPr algn="ctr">
              <a:lnSpc>
                <a:spcPts val="2546"/>
              </a:lnSpc>
            </a:pPr>
            <a:endParaRPr lang="en-US" sz="2233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7772069" y="4322147"/>
            <a:ext cx="2421908" cy="242190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13291658" y="4322147"/>
            <a:ext cx="2421908" cy="242190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8077361" y="7316148"/>
            <a:ext cx="1811325" cy="63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6"/>
              </a:lnSpc>
            </a:pPr>
            <a:r>
              <a:rPr lang="en-US" sz="2233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@@T2$$</a:t>
            </a:r>
          </a:p>
          <a:p>
            <a:pPr algn="ctr">
              <a:lnSpc>
                <a:spcPts val="2546"/>
              </a:lnSpc>
            </a:pPr>
            <a:endParaRPr lang="en-US" sz="2233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596949" y="7316148"/>
            <a:ext cx="1811325" cy="63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6"/>
              </a:lnSpc>
            </a:pPr>
            <a:r>
              <a:rPr lang="en-US" sz="2233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@@T3$$</a:t>
            </a:r>
          </a:p>
          <a:p>
            <a:pPr algn="ctr">
              <a:lnSpc>
                <a:spcPts val="2546"/>
              </a:lnSpc>
            </a:pPr>
            <a:endParaRPr lang="en-US" sz="2233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2" name="Freeform 22"/>
          <p:cNvSpPr/>
          <p:nvPr/>
        </p:nvSpPr>
        <p:spPr>
          <a:xfrm flipH="1">
            <a:off x="6670295" y="1829708"/>
            <a:ext cx="1658459" cy="861964"/>
          </a:xfrm>
          <a:custGeom>
            <a:avLst/>
            <a:gdLst/>
            <a:ahLst/>
            <a:cxnLst/>
            <a:rect l="l" t="t" r="r" b="b"/>
            <a:pathLst>
              <a:path w="1658459" h="861964">
                <a:moveTo>
                  <a:pt x="1658459" y="0"/>
                </a:moveTo>
                <a:lnTo>
                  <a:pt x="0" y="0"/>
                </a:lnTo>
                <a:lnTo>
                  <a:pt x="0" y="861964"/>
                </a:lnTo>
                <a:lnTo>
                  <a:pt x="1658459" y="861964"/>
                </a:lnTo>
                <a:lnTo>
                  <a:pt x="16584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672" t="-37033" b="-337669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712676" flipV="1">
            <a:off x="8651967" y="2928313"/>
            <a:ext cx="15145062" cy="6571351"/>
          </a:xfrm>
          <a:custGeom>
            <a:avLst/>
            <a:gdLst/>
            <a:ahLst/>
            <a:cxnLst/>
            <a:rect l="l" t="t" r="r" b="b"/>
            <a:pathLst>
              <a:path w="15145062" h="6571351">
                <a:moveTo>
                  <a:pt x="0" y="6571351"/>
                </a:moveTo>
                <a:lnTo>
                  <a:pt x="15145062" y="6571351"/>
                </a:lnTo>
                <a:lnTo>
                  <a:pt x="15145062" y="0"/>
                </a:lnTo>
                <a:lnTo>
                  <a:pt x="0" y="0"/>
                </a:lnTo>
                <a:lnTo>
                  <a:pt x="0" y="65713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71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759754"/>
            <a:ext cx="7352646" cy="200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26"/>
              </a:lnSpc>
            </a:pPr>
            <a:r>
              <a:rPr lang="en-US" sz="14973" b="1" spc="-82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Contact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48826" y="8415961"/>
            <a:ext cx="557952" cy="533857"/>
            <a:chOff x="0" y="0"/>
            <a:chExt cx="349278" cy="3341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9278" cy="334195"/>
            </a:xfrm>
            <a:custGeom>
              <a:avLst/>
              <a:gdLst/>
              <a:ahLst/>
              <a:cxnLst/>
              <a:rect l="l" t="t" r="r" b="b"/>
              <a:pathLst>
                <a:path w="349278" h="334195">
                  <a:moveTo>
                    <a:pt x="167097" y="0"/>
                  </a:moveTo>
                  <a:lnTo>
                    <a:pt x="182180" y="0"/>
                  </a:lnTo>
                  <a:cubicBezTo>
                    <a:pt x="274466" y="0"/>
                    <a:pt x="349278" y="74812"/>
                    <a:pt x="349278" y="167097"/>
                  </a:cubicBezTo>
                  <a:lnTo>
                    <a:pt x="349278" y="167097"/>
                  </a:lnTo>
                  <a:cubicBezTo>
                    <a:pt x="349278" y="211414"/>
                    <a:pt x="331673" y="253916"/>
                    <a:pt x="300336" y="285253"/>
                  </a:cubicBezTo>
                  <a:cubicBezTo>
                    <a:pt x="268999" y="316590"/>
                    <a:pt x="226497" y="334195"/>
                    <a:pt x="182180" y="334195"/>
                  </a:cubicBezTo>
                  <a:lnTo>
                    <a:pt x="167097" y="334195"/>
                  </a:lnTo>
                  <a:cubicBezTo>
                    <a:pt x="122780" y="334195"/>
                    <a:pt x="80279" y="316590"/>
                    <a:pt x="48942" y="285253"/>
                  </a:cubicBezTo>
                  <a:cubicBezTo>
                    <a:pt x="17605" y="253916"/>
                    <a:pt x="0" y="211414"/>
                    <a:pt x="0" y="167097"/>
                  </a:cubicBezTo>
                  <a:lnTo>
                    <a:pt x="0" y="167097"/>
                  </a:lnTo>
                  <a:cubicBezTo>
                    <a:pt x="0" y="122780"/>
                    <a:pt x="17605" y="80279"/>
                    <a:pt x="48942" y="48942"/>
                  </a:cubicBezTo>
                  <a:cubicBezTo>
                    <a:pt x="80279" y="17605"/>
                    <a:pt x="122780" y="0"/>
                    <a:pt x="167097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349278" cy="334195"/>
            </a:xfrm>
            <a:prstGeom prst="rect">
              <a:avLst/>
            </a:prstGeom>
          </p:spPr>
          <p:txBody>
            <a:bodyPr lIns="280" tIns="280" rIns="280" bIns="280" rtlCol="0" anchor="ctr"/>
            <a:lstStyle/>
            <a:p>
              <a:pPr algn="ctr">
                <a:lnSpc>
                  <a:spcPts val="4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69076" y="8530356"/>
            <a:ext cx="317451" cy="317451"/>
          </a:xfrm>
          <a:custGeom>
            <a:avLst/>
            <a:gdLst/>
            <a:ahLst/>
            <a:cxnLst/>
            <a:rect l="l" t="t" r="r" b="b"/>
            <a:pathLst>
              <a:path w="317451" h="317451">
                <a:moveTo>
                  <a:pt x="0" y="0"/>
                </a:moveTo>
                <a:lnTo>
                  <a:pt x="317451" y="0"/>
                </a:lnTo>
                <a:lnTo>
                  <a:pt x="317451" y="317452"/>
                </a:lnTo>
                <a:lnTo>
                  <a:pt x="0" y="317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348826" y="6912194"/>
            <a:ext cx="557952" cy="533857"/>
            <a:chOff x="0" y="0"/>
            <a:chExt cx="349278" cy="3341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9278" cy="334195"/>
            </a:xfrm>
            <a:custGeom>
              <a:avLst/>
              <a:gdLst/>
              <a:ahLst/>
              <a:cxnLst/>
              <a:rect l="l" t="t" r="r" b="b"/>
              <a:pathLst>
                <a:path w="349278" h="334195">
                  <a:moveTo>
                    <a:pt x="167097" y="0"/>
                  </a:moveTo>
                  <a:lnTo>
                    <a:pt x="182180" y="0"/>
                  </a:lnTo>
                  <a:cubicBezTo>
                    <a:pt x="274466" y="0"/>
                    <a:pt x="349278" y="74812"/>
                    <a:pt x="349278" y="167097"/>
                  </a:cubicBezTo>
                  <a:lnTo>
                    <a:pt x="349278" y="167097"/>
                  </a:lnTo>
                  <a:cubicBezTo>
                    <a:pt x="349278" y="211414"/>
                    <a:pt x="331673" y="253916"/>
                    <a:pt x="300336" y="285253"/>
                  </a:cubicBezTo>
                  <a:cubicBezTo>
                    <a:pt x="268999" y="316590"/>
                    <a:pt x="226497" y="334195"/>
                    <a:pt x="182180" y="334195"/>
                  </a:cubicBezTo>
                  <a:lnTo>
                    <a:pt x="167097" y="334195"/>
                  </a:lnTo>
                  <a:cubicBezTo>
                    <a:pt x="122780" y="334195"/>
                    <a:pt x="80279" y="316590"/>
                    <a:pt x="48942" y="285253"/>
                  </a:cubicBezTo>
                  <a:cubicBezTo>
                    <a:pt x="17605" y="253916"/>
                    <a:pt x="0" y="211414"/>
                    <a:pt x="0" y="167097"/>
                  </a:cubicBezTo>
                  <a:lnTo>
                    <a:pt x="0" y="167097"/>
                  </a:lnTo>
                  <a:cubicBezTo>
                    <a:pt x="0" y="122780"/>
                    <a:pt x="17605" y="80279"/>
                    <a:pt x="48942" y="48942"/>
                  </a:cubicBezTo>
                  <a:cubicBezTo>
                    <a:pt x="80279" y="17605"/>
                    <a:pt x="122780" y="0"/>
                    <a:pt x="167097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349278" cy="334195"/>
            </a:xfrm>
            <a:prstGeom prst="rect">
              <a:avLst/>
            </a:prstGeom>
          </p:spPr>
          <p:txBody>
            <a:bodyPr lIns="280" tIns="280" rIns="280" bIns="280" rtlCol="0" anchor="ctr"/>
            <a:lstStyle/>
            <a:p>
              <a:pPr algn="ctr">
                <a:lnSpc>
                  <a:spcPts val="4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74862" y="7069962"/>
            <a:ext cx="305879" cy="218321"/>
          </a:xfrm>
          <a:custGeom>
            <a:avLst/>
            <a:gdLst/>
            <a:ahLst/>
            <a:cxnLst/>
            <a:rect l="l" t="t" r="r" b="b"/>
            <a:pathLst>
              <a:path w="305879" h="218321">
                <a:moveTo>
                  <a:pt x="0" y="0"/>
                </a:moveTo>
                <a:lnTo>
                  <a:pt x="305879" y="0"/>
                </a:lnTo>
                <a:lnTo>
                  <a:pt x="305879" y="218321"/>
                </a:lnTo>
                <a:lnTo>
                  <a:pt x="0" y="218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5986549" y="4231591"/>
            <a:ext cx="1658459" cy="861964"/>
          </a:xfrm>
          <a:custGeom>
            <a:avLst/>
            <a:gdLst/>
            <a:ahLst/>
            <a:cxnLst/>
            <a:rect l="l" t="t" r="r" b="b"/>
            <a:pathLst>
              <a:path w="1658459" h="861964">
                <a:moveTo>
                  <a:pt x="1658459" y="0"/>
                </a:moveTo>
                <a:lnTo>
                  <a:pt x="0" y="0"/>
                </a:lnTo>
                <a:lnTo>
                  <a:pt x="0" y="861964"/>
                </a:lnTo>
                <a:lnTo>
                  <a:pt x="1658459" y="861964"/>
                </a:lnTo>
                <a:lnTo>
                  <a:pt x="165845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57672" t="-37033" b="-33766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96742" y="8467889"/>
            <a:ext cx="5361884" cy="43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57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@@AD$$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96742" y="6864569"/>
            <a:ext cx="2885374" cy="43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57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@@CD$$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76</Words>
  <Application>Microsoft Office PowerPoint</Application>
  <PresentationFormat>Custom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Poppins</vt:lpstr>
      <vt:lpstr>Poppins Bold</vt:lpstr>
      <vt:lpstr>Calibri</vt:lpstr>
      <vt:lpstr>Arial</vt:lpstr>
      <vt:lpstr>Montserrat Ultra-Bold</vt:lpstr>
      <vt:lpstr>Montserrat Medium</vt:lpstr>
      <vt:lpstr>Montserrat Semi-Bold</vt:lpstr>
      <vt:lpstr>Montserrat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 3</dc:title>
  <cp:lastModifiedBy>santhoshmrs2004@outlook.com</cp:lastModifiedBy>
  <cp:revision>9</cp:revision>
  <dcterms:created xsi:type="dcterms:W3CDTF">2006-08-16T00:00:00Z</dcterms:created>
  <dcterms:modified xsi:type="dcterms:W3CDTF">2024-12-01T09:02:24Z</dcterms:modified>
  <dc:identifier>DAGX9aaO-DY</dc:identifier>
</cp:coreProperties>
</file>